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6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37"/>
  </p:normalViewPr>
  <p:slideViewPr>
    <p:cSldViewPr snapToGrid="0" snapToObjects="1">
      <p:cViewPr varScale="1">
        <p:scale>
          <a:sx n="90" d="100"/>
          <a:sy n="90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2/23/20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430" y="292309"/>
            <a:ext cx="8825658" cy="2677648"/>
          </a:xfrm>
        </p:spPr>
        <p:txBody>
          <a:bodyPr/>
          <a:lstStyle/>
          <a:p>
            <a:r>
              <a:rPr lang="en-US" dirty="0"/>
              <a:t>Karen M Hoyle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430" y="3716977"/>
            <a:ext cx="6567401" cy="1555666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 dirty="0"/>
              <a:t>Author – The Adventures of Austin The Cornish Miner </a:t>
            </a:r>
          </a:p>
          <a:p>
            <a:r>
              <a:rPr lang="en-US" dirty="0"/>
              <a:t>Book 1: The Rescue of the </a:t>
            </a:r>
            <a:r>
              <a:rPr lang="en-US" dirty="0" err="1"/>
              <a:t>Dweeble</a:t>
            </a:r>
            <a:r>
              <a:rPr lang="en-US" dirty="0"/>
              <a:t> Stone</a:t>
            </a:r>
          </a:p>
          <a:p>
            <a:r>
              <a:rPr lang="en-US" dirty="0"/>
              <a:t>Book 2: The </a:t>
            </a:r>
            <a:r>
              <a:rPr lang="en-US" dirty="0" err="1"/>
              <a:t>Morgawr</a:t>
            </a:r>
            <a:r>
              <a:rPr lang="en-US" dirty="0"/>
              <a:t> and The Bad Knockers</a:t>
            </a:r>
          </a:p>
          <a:p>
            <a:r>
              <a:rPr lang="en-US" dirty="0"/>
              <a:t>BOOK 3: THE BELL OF LYONESSE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63" y="3258380"/>
            <a:ext cx="3266807" cy="2264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63" y="785218"/>
            <a:ext cx="3266807" cy="24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3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Read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90" y="2053883"/>
            <a:ext cx="2785404" cy="371387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94" y="1510029"/>
            <a:ext cx="2277989" cy="3037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60" y="2679862"/>
            <a:ext cx="2801229" cy="3734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517" y="653217"/>
            <a:ext cx="27432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17" y="3622397"/>
            <a:ext cx="2094328" cy="27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63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12" y="1327150"/>
            <a:ext cx="6996895" cy="4849664"/>
          </a:xfrm>
        </p:spPr>
      </p:pic>
    </p:spTree>
    <p:extLst>
      <p:ext uri="{BB962C8B-B14F-4D97-AF65-F5344CB8AC3E}">
        <p14:creationId xmlns:p14="http://schemas.microsoft.com/office/powerpoint/2010/main" val="1660981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Characters - Austin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9977" y="2448755"/>
            <a:ext cx="4555066" cy="3416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8933" y="2438605"/>
            <a:ext cx="4473850" cy="33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3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Characters - </a:t>
            </a:r>
            <a:r>
              <a:rPr lang="en-US" dirty="0" err="1"/>
              <a:t>Deffler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8933" y="2438605"/>
            <a:ext cx="4473850" cy="335538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9977" y="2448757"/>
            <a:ext cx="4555066" cy="34163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414" y="4009911"/>
            <a:ext cx="1757485" cy="23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28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Characters – </a:t>
            </a:r>
            <a:br>
              <a:rPr lang="en-US" dirty="0"/>
            </a:br>
            <a:r>
              <a:rPr lang="en-US" dirty="0"/>
              <a:t>Maggie </a:t>
            </a:r>
            <a:r>
              <a:rPr lang="en-US" dirty="0" err="1"/>
              <a:t>Farenworth-Fopp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3298" y="1810194"/>
            <a:ext cx="5413471" cy="4060104"/>
          </a:xfrm>
        </p:spPr>
      </p:pic>
    </p:spTree>
    <p:extLst>
      <p:ext uri="{BB962C8B-B14F-4D97-AF65-F5344CB8AC3E}">
        <p14:creationId xmlns:p14="http://schemas.microsoft.com/office/powerpoint/2010/main" val="725701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Characters – </a:t>
            </a:r>
            <a:br>
              <a:rPr lang="en-US" dirty="0"/>
            </a:br>
            <a:r>
              <a:rPr lang="en-US" dirty="0"/>
              <a:t>Patrick the Fisherman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51" y="1091307"/>
            <a:ext cx="3970691" cy="5294254"/>
          </a:xfrm>
        </p:spPr>
      </p:pic>
    </p:spTree>
    <p:extLst>
      <p:ext uri="{BB962C8B-B14F-4D97-AF65-F5344CB8AC3E}">
        <p14:creationId xmlns:p14="http://schemas.microsoft.com/office/powerpoint/2010/main" val="1844832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Characters – </a:t>
            </a:r>
            <a:br>
              <a:rPr lang="en-US" dirty="0"/>
            </a:br>
            <a:r>
              <a:rPr lang="en-US" dirty="0"/>
              <a:t>Bramble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43" y="973668"/>
            <a:ext cx="3963218" cy="528429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52" y="1492104"/>
            <a:ext cx="3574391" cy="476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18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Characters – </a:t>
            </a:r>
            <a:br>
              <a:rPr lang="en-US" dirty="0"/>
            </a:br>
            <a:r>
              <a:rPr lang="en-US" dirty="0"/>
              <a:t>Marky and </a:t>
            </a:r>
            <a:r>
              <a:rPr lang="en-US" dirty="0" err="1"/>
              <a:t>Greggor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40" y="1139483"/>
            <a:ext cx="3966210" cy="5288280"/>
          </a:xfrm>
        </p:spPr>
      </p:pic>
    </p:spTree>
    <p:extLst>
      <p:ext uri="{BB962C8B-B14F-4D97-AF65-F5344CB8AC3E}">
        <p14:creationId xmlns:p14="http://schemas.microsoft.com/office/powerpoint/2010/main" val="60365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the Characters – </a:t>
            </a:r>
            <a:br>
              <a:rPr lang="en-US" dirty="0"/>
            </a:br>
            <a:r>
              <a:rPr lang="en-US" dirty="0"/>
              <a:t>The </a:t>
            </a:r>
            <a:r>
              <a:rPr lang="en-US" dirty="0" err="1"/>
              <a:t>Morgawr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348" y="973668"/>
            <a:ext cx="4111369" cy="5481825"/>
          </a:xfrm>
        </p:spPr>
      </p:pic>
    </p:spTree>
    <p:extLst>
      <p:ext uri="{BB962C8B-B14F-4D97-AF65-F5344CB8AC3E}">
        <p14:creationId xmlns:p14="http://schemas.microsoft.com/office/powerpoint/2010/main" val="267444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Underwater City – </a:t>
            </a:r>
            <a:br>
              <a:rPr lang="en-US" dirty="0"/>
            </a:br>
            <a:r>
              <a:rPr lang="en-US" dirty="0" err="1"/>
              <a:t>Lyonesse</a:t>
            </a:r>
            <a:r>
              <a:rPr lang="en-US" dirty="0"/>
              <a:t> </a:t>
            </a:r>
          </a:p>
        </p:txBody>
      </p:sp>
      <p:pic>
        <p:nvPicPr>
          <p:cNvPr id="7" name="Content Placeholder 6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E9626E9B-1587-6C4D-A483-1D72CD24F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04447" y="785460"/>
            <a:ext cx="3868378" cy="5287079"/>
          </a:xfr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D9EFE626-1565-F94D-AF14-52F2FCF96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344" y="1688395"/>
            <a:ext cx="3304970" cy="438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09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20</TotalTime>
  <Words>97</Words>
  <Application>Microsoft Macintosh PowerPoint</Application>
  <PresentationFormat>Widescreen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 Boardroom</vt:lpstr>
      <vt:lpstr>Karen M Hoyle</vt:lpstr>
      <vt:lpstr>Meet the Characters - Austin</vt:lpstr>
      <vt:lpstr>Meet the Characters - Deffler</vt:lpstr>
      <vt:lpstr>Meet the Characters –  Maggie Farenworth-Fopp</vt:lpstr>
      <vt:lpstr>Meet the Characters –  Patrick the Fisherman</vt:lpstr>
      <vt:lpstr>Meet the Characters –  Bramble </vt:lpstr>
      <vt:lpstr>Meet the Characters –  Marky and Greggor</vt:lpstr>
      <vt:lpstr>Meet the Characters –  The Morgawr </vt:lpstr>
      <vt:lpstr>The Underwater City –  Lyonesse </vt:lpstr>
      <vt:lpstr>Time to Read  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Karen M Hoyle</dc:title>
  <dc:creator>Karen Hoyle</dc:creator>
  <cp:lastModifiedBy>Karen Hoyle</cp:lastModifiedBy>
  <cp:revision>4</cp:revision>
  <dcterms:created xsi:type="dcterms:W3CDTF">2016-09-28T13:27:12Z</dcterms:created>
  <dcterms:modified xsi:type="dcterms:W3CDTF">2020-02-23T17:55:36Z</dcterms:modified>
</cp:coreProperties>
</file>